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3827"/>
    <p:restoredTop sz="94333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144000" cy="1470025"/>
          </a:xfrm>
        </p:spPr>
        <p:txBody>
          <a:bodyPr>
            <a:normAutofit lnSpcReduction="0"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 lnSpcReduction="0"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0"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0"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Relationship Id="rId3" Type="http://schemas.openxmlformats.org/officeDocument/2006/relationships/image" Target="../media/image20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Relationship Id="rId7" Type="http://schemas.openxmlformats.org/officeDocument/2006/relationships/image" Target="../media/image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Relationship Id="rId3" Type="http://schemas.openxmlformats.org/officeDocument/2006/relationships/image" Target="../media/image13.jpeg"  /><Relationship Id="rId4" Type="http://schemas.openxmlformats.org/officeDocument/2006/relationships/image" Target="../media/image14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1403586" y="1101089"/>
            <a:ext cx="6264793" cy="161163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5000"/>
              <a:t>오픈소스 및 역사</a:t>
            </a:r>
            <a:endParaRPr lang="ko-KR" altLang="en-US" sz="5000"/>
          </a:p>
          <a:p>
            <a:pPr algn="ctr">
              <a:defRPr lang="ko-KR" altLang="en-US"/>
            </a:pPr>
            <a:r>
              <a:rPr lang="ko-KR" altLang="en-US" sz="5000"/>
              <a:t>출판물 제작 과정</a:t>
            </a:r>
            <a:endParaRPr lang="ko-KR" altLang="en-US" sz="5000"/>
          </a:p>
        </p:txBody>
      </p:sp>
      <p:sp>
        <p:nvSpPr>
          <p:cNvPr id="5" name=""/>
          <p:cNvSpPr txBox="1"/>
          <p:nvPr/>
        </p:nvSpPr>
        <p:spPr>
          <a:xfrm>
            <a:off x="2627756" y="4391026"/>
            <a:ext cx="5832730" cy="851534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 lang="ko-KR" altLang="en-US"/>
            </a:pPr>
            <a:r>
              <a:rPr lang="ko-KR" altLang="en-US" sz="2500"/>
              <a:t>팀원:  손민우, 배수연, 노건웅</a:t>
            </a:r>
            <a:endParaRPr lang="ko-KR" altLang="en-US" sz="2500"/>
          </a:p>
          <a:p>
            <a:pPr algn="r">
              <a:defRPr lang="ko-KR" altLang="en-US"/>
            </a:pPr>
            <a:r>
              <a:rPr lang="ko-KR" altLang="en-US" sz="2500"/>
              <a:t>안예지, 윤성호, 문성인  </a:t>
            </a:r>
            <a:endParaRPr lang="ko-KR" altLang="en-US" sz="25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두번째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오픈소스 정의/오픈소스 역사로 파트 분배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오픈소스 정의: 배수연, 안예지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오픈소스 역사: 노건웅, 문성인, 손민우, </a:t>
            </a:r>
            <a:endParaRPr lang="ko-KR" altLang="en-US"/>
          </a:p>
          <a:p>
            <a:pPr>
              <a:buNone/>
              <a:defRPr lang="ko-KR" altLang="en-US"/>
            </a:pPr>
            <a:r>
              <a:rPr lang="ko-KR" altLang="en-US"/>
              <a:t>                         윤성호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세번째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9782" y="2395698"/>
            <a:ext cx="8044434" cy="240147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세번째 회의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세번째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69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오픈소스 정의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겹치는 내용이 많이 두 학생이 공동 작성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오픈소스 역사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80년대 이전: 손민우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80년대: 노건웅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90년대: 윤성호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00~현대: 문성인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네번째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628774"/>
            <a:ext cx="8229599" cy="329850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네번째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199" y="1452562"/>
            <a:ext cx="8229600" cy="461524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네번째 회의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57200" y="1600200"/>
            <a:ext cx="6034617" cy="4525963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1502" y="1646777"/>
            <a:ext cx="5805297" cy="447938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utoUpdate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네번째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2114079"/>
            <a:ext cx="8229600" cy="227218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다섯번째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2320290"/>
            <a:ext cx="8229600" cy="18288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일시: 9/28 (목) 수업시간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내용: 계속 각자 작업 할당분 작성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여섯번째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140964"/>
            <a:ext cx="8229600" cy="2985199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일시: 9/29(금)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내용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발표 담당 및 편집 담당으로 역할분배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발표 및 편집 방향성 결정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417638"/>
            <a:ext cx="8229599" cy="106618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조 편성 및 첫번째 회의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두번째 회의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세번째 회의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네번째 회의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다섯 번째 회의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여섯 번째 회의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일곱 번째 회의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여섯번째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편집 담당: 노건웅, 문성인, 안예지, 윤성호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발표 담당: 배수연, 손민우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4425410" y="3429000"/>
            <a:ext cx="257080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228600" y="2297509"/>
            <a:ext cx="8686800" cy="2262981"/>
          </a:xfrm>
          <a:prstGeom prst="irregularSeal2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3000">
                <a:solidFill>
                  <a:schemeClr val="tx1"/>
                </a:solidFill>
              </a:rPr>
              <a:t>깃북 사용 결정!</a:t>
            </a:r>
            <a:endParaRPr lang="ko-KR" altLang="en-US" sz="3000">
              <a:solidFill>
                <a:schemeClr val="tx1"/>
              </a:solidFill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4352" y="2024824"/>
            <a:ext cx="8075295" cy="316839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1"/>
      <p:bldP spid="4" grpId="1" bldLvl="0" animBg="1" autoUpdate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일곱 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조 편성 및 첫번째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조를 편성한 후, 각자 작성한 개인 문제분석지를 슬랙에 올림.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2780919"/>
            <a:ext cx="2195702" cy="1646777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190202">
            <a:off x="3717839" y="2514377"/>
            <a:ext cx="1708321" cy="2247804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71049">
            <a:off x="6679553" y="2519968"/>
            <a:ext cx="1705599" cy="2274132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28418">
            <a:off x="687406" y="4373482"/>
            <a:ext cx="1779151" cy="222493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6204774">
            <a:off x="3691175" y="4295228"/>
            <a:ext cx="1761648" cy="2348865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7315">
            <a:off x="6633207" y="4330322"/>
            <a:ext cx="1777154" cy="232663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조편성 및 첫번째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667669"/>
            <a:ext cx="8229600" cy="43910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조편성 및 첫번째 회의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조편성 및 첫번째 회의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역할 분배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회의 진행 및 장소 섭외: 안예지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서기: 노건웅, 배수연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슬랙 관리: 손민우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두번째 회의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621917"/>
            <a:ext cx="8229600" cy="339128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두번째 회의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58529" y="1600200"/>
            <a:ext cx="4025434" cy="3917061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1606486"/>
            <a:ext cx="4114799" cy="391077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두번째 회의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57200" y="1417638"/>
            <a:ext cx="8229600" cy="4814316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utoUpdateAnimBg="1"/>
      <p:bldP spid="5" grpId="1" bldLvl="0" animBg="1" autoUpdate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</ep:Words>
  <ep:PresentationFormat>화면 슬라이드 쇼(4:3)</ep:PresentationFormat>
  <ep:Paragraphs>15</ep:Paragraphs>
  <ep:Slides>21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한컴오피스</vt:lpstr>
      <vt:lpstr>슬라이드 1</vt:lpstr>
      <vt:lpstr>목차</vt:lpstr>
      <vt:lpstr>조 편성 및 첫번째 회의</vt:lpstr>
      <vt:lpstr>조편성 및 첫번째 회의</vt:lpstr>
      <vt:lpstr>조편성 및 첫번째 회의</vt:lpstr>
      <vt:lpstr>조편성 및 첫번째 회의</vt:lpstr>
      <vt:lpstr>두번째 회의</vt:lpstr>
      <vt:lpstr>두번째 회의</vt:lpstr>
      <vt:lpstr>두번째 회의</vt:lpstr>
      <vt:lpstr>두번째 회의</vt:lpstr>
      <vt:lpstr>세번째 회의</vt:lpstr>
      <vt:lpstr>세번째 회의</vt:lpstr>
      <vt:lpstr>세번째 회의</vt:lpstr>
      <vt:lpstr>네번째 회의</vt:lpstr>
      <vt:lpstr>네번째 회의</vt:lpstr>
      <vt:lpstr>네번째 회의</vt:lpstr>
      <vt:lpstr>네번째 회의</vt:lpstr>
      <vt:lpstr>다섯번째 회의</vt:lpstr>
      <vt:lpstr>여섯번째 회의</vt:lpstr>
      <vt:lpstr>여섯번째 회의</vt:lpstr>
      <vt:lpstr>일곱 번째 회의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2017-10-01T01:53:18.913</dcterms:created>
  <dc:creator>MinWoo</dc:creator>
  <cp:lastModifiedBy>MinWoo</cp:lastModifiedBy>
  <dcterms:modified xsi:type="dcterms:W3CDTF">2017-10-01T15:17:29.511</dcterms:modified>
  <cp:revision>17</cp:revision>
</cp:coreProperties>
</file>